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E461C-FB7D-47B4-96A9-3BC8FAC67A7D}" v="910" dt="2020-08-10T19:13:02.099"/>
    <p1510:client id="{8DC88DDA-26BE-4C23-A072-8E954F428ECE}" v="42" dt="2020-08-10T09:45:06.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ndele@butili-tech.com" TargetMode="External"/><Relationship Id="rId2" Type="http://schemas.openxmlformats.org/officeDocument/2006/relationships/hyperlink" Target="mailto:tandele@madnesssecurity.com" TargetMode="External"/><Relationship Id="rId1" Type="http://schemas.openxmlformats.org/officeDocument/2006/relationships/slideLayout" Target="../slideLayouts/slideLayout1.xml"/><Relationship Id="rId5" Type="http://schemas.openxmlformats.org/officeDocument/2006/relationships/hyperlink" Target="https://library.madnesssecurity.com" TargetMode="External"/><Relationship Id="rId4" Type="http://schemas.openxmlformats.org/officeDocument/2006/relationships/hyperlink" Target="https://madnesssecurit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ublimetext.com/3" TargetMode="External"/><Relationship Id="rId2" Type="http://schemas.openxmlformats.org/officeDocument/2006/relationships/hyperlink" Target="http://Serverhttps:/www.apachefriends.org/index.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libri"/>
                <a:cs typeface="Calibri"/>
              </a:rPr>
              <a:t>PHP PROGRAMMING FOR ABSOLUTE BEGINNERS</a:t>
            </a:r>
          </a:p>
        </p:txBody>
      </p:sp>
      <p:sp>
        <p:nvSpPr>
          <p:cNvPr id="3" name="Subtitle 2"/>
          <p:cNvSpPr>
            <a:spLocks noGrp="1"/>
          </p:cNvSpPr>
          <p:nvPr>
            <p:ph type="subTitle" idx="1"/>
          </p:nvPr>
        </p:nvSpPr>
        <p:spPr/>
        <p:txBody>
          <a:bodyPr vert="horz" lIns="91440" tIns="45720" rIns="91440" bIns="45720" rtlCol="0" anchor="t">
            <a:normAutofit fontScale="92500" lnSpcReduction="10000"/>
          </a:bodyPr>
          <a:lstStyle/>
          <a:p>
            <a:r>
              <a:rPr lang="en-US" dirty="0">
                <a:cs typeface="Calibri"/>
              </a:rPr>
              <a:t>BY</a:t>
            </a:r>
          </a:p>
          <a:p>
            <a:r>
              <a:rPr lang="en-US" dirty="0">
                <a:cs typeface="Calibri"/>
              </a:rPr>
              <a:t>Dir.  188 </a:t>
            </a:r>
            <a:r>
              <a:rPr lang="en-US" dirty="0" err="1">
                <a:cs typeface="Calibri"/>
              </a:rPr>
              <a:t>Tandele</a:t>
            </a:r>
            <a:endParaRPr lang="en-US" dirty="0">
              <a:cs typeface="Calibri"/>
            </a:endParaRPr>
          </a:p>
          <a:p>
            <a:r>
              <a:rPr lang="en-US" dirty="0">
                <a:cs typeface="Calibri"/>
              </a:rPr>
              <a:t>Email: </a:t>
            </a:r>
            <a:r>
              <a:rPr lang="en-US" dirty="0">
                <a:cs typeface="Calibri"/>
                <a:hlinkClick r:id="rId2"/>
              </a:rPr>
              <a:t>tandele@madnesssecurity.com</a:t>
            </a:r>
            <a:r>
              <a:rPr lang="en-US" dirty="0">
                <a:cs typeface="Calibri"/>
              </a:rPr>
              <a:t> | </a:t>
            </a:r>
            <a:r>
              <a:rPr lang="en-US" dirty="0">
                <a:cs typeface="Calibri"/>
                <a:hlinkClick r:id="rId3"/>
              </a:rPr>
              <a:t>tandele@butili-tech.com</a:t>
            </a:r>
            <a:r>
              <a:rPr lang="en-US" dirty="0">
                <a:cs typeface="Calibri"/>
              </a:rPr>
              <a:t> </a:t>
            </a:r>
          </a:p>
          <a:p>
            <a:r>
              <a:rPr lang="en-US" dirty="0">
                <a:cs typeface="Calibri"/>
              </a:rPr>
              <a:t>Websites: </a:t>
            </a:r>
            <a:r>
              <a:rPr lang="en-US" dirty="0">
                <a:cs typeface="Calibri"/>
                <a:hlinkClick r:id="rId4"/>
              </a:rPr>
              <a:t>https://madnesssecurity.com</a:t>
            </a:r>
            <a:r>
              <a:rPr lang="en-US" dirty="0">
                <a:cs typeface="Calibri"/>
              </a:rPr>
              <a:t> | </a:t>
            </a:r>
            <a:r>
              <a:rPr lang="en-US" dirty="0">
                <a:cs typeface="Calibri"/>
                <a:hlinkClick r:id="rId5"/>
              </a:rPr>
              <a:t>https://library.madnesssecurity.com</a:t>
            </a:r>
            <a:endParaRPr lang="en-US">
              <a:cs typeface="Calibri"/>
            </a:endParaRPr>
          </a:p>
          <a:p>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A2736-F307-4EC6-A94A-A862069F8728}"/>
              </a:ext>
            </a:extLst>
          </p:cNvPr>
          <p:cNvSpPr>
            <a:spLocks noGrp="1"/>
          </p:cNvSpPr>
          <p:nvPr>
            <p:ph type="title"/>
          </p:nvPr>
        </p:nvSpPr>
        <p:spPr/>
        <p:txBody>
          <a:bodyPr/>
          <a:lstStyle/>
          <a:p>
            <a:r>
              <a:rPr lang="en-US" dirty="0">
                <a:cs typeface="Calibri Light"/>
              </a:rPr>
              <a:t>INTRO TO PHP - TYPES</a:t>
            </a:r>
            <a:endParaRPr lang="en-US" dirty="0"/>
          </a:p>
        </p:txBody>
      </p:sp>
      <p:sp>
        <p:nvSpPr>
          <p:cNvPr id="3" name="Content Placeholder 2">
            <a:extLst>
              <a:ext uri="{FF2B5EF4-FFF2-40B4-BE49-F238E27FC236}">
                <a16:creationId xmlns:a16="http://schemas.microsoft.com/office/drawing/2014/main" id="{18F5813F-EC95-4689-BD2E-092035B37B7F}"/>
              </a:ext>
            </a:extLst>
          </p:cNvPr>
          <p:cNvSpPr>
            <a:spLocks noGrp="1"/>
          </p:cNvSpPr>
          <p:nvPr>
            <p:ph idx="1"/>
          </p:nvPr>
        </p:nvSpPr>
        <p:spPr/>
        <p:txBody>
          <a:bodyPr vert="horz" lIns="91440" tIns="45720" rIns="91440" bIns="45720" rtlCol="0" anchor="t">
            <a:normAutofit/>
          </a:bodyPr>
          <a:lstStyle/>
          <a:p>
            <a:r>
              <a:rPr lang="en-US" b="1" dirty="0">
                <a:cs typeface="Calibri"/>
              </a:rPr>
              <a:t>Procedural PHP</a:t>
            </a:r>
          </a:p>
          <a:p>
            <a:pPr marL="0" indent="0">
              <a:buNone/>
            </a:pPr>
            <a:r>
              <a:rPr lang="en-US" dirty="0">
                <a:cs typeface="Calibri"/>
              </a:rPr>
              <a:t>This is for people who do not know PHP completely or doesn’t know any programming language.</a:t>
            </a:r>
          </a:p>
          <a:p>
            <a:r>
              <a:rPr lang="en-US" b="1" dirty="0">
                <a:cs typeface="Calibri"/>
              </a:rPr>
              <a:t>Object oriented php</a:t>
            </a:r>
          </a:p>
          <a:p>
            <a:pPr marL="0" indent="0">
              <a:buNone/>
            </a:pPr>
            <a:r>
              <a:rPr lang="en-US" dirty="0">
                <a:cs typeface="Calibri"/>
              </a:rPr>
              <a:t>More advance PHP, dealing with the actual building of systems. This is for people who have intermediate knowledge of PHP or any other programming language.</a:t>
            </a:r>
          </a:p>
          <a:p>
            <a:endParaRPr lang="en-US" dirty="0">
              <a:cs typeface="Calibri"/>
            </a:endParaRPr>
          </a:p>
        </p:txBody>
      </p:sp>
    </p:spTree>
    <p:extLst>
      <p:ext uri="{BB962C8B-B14F-4D97-AF65-F5344CB8AC3E}">
        <p14:creationId xmlns:p14="http://schemas.microsoft.com/office/powerpoint/2010/main" val="38885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B6DE-9177-4287-B5F9-EEB0C9CD445F}"/>
              </a:ext>
            </a:extLst>
          </p:cNvPr>
          <p:cNvSpPr>
            <a:spLocks noGrp="1"/>
          </p:cNvSpPr>
          <p:nvPr>
            <p:ph type="title"/>
          </p:nvPr>
        </p:nvSpPr>
        <p:spPr/>
        <p:txBody>
          <a:bodyPr/>
          <a:lstStyle/>
          <a:p>
            <a:r>
              <a:rPr lang="en-US" dirty="0">
                <a:cs typeface="Calibri Light"/>
              </a:rPr>
              <a:t>What is PHP</a:t>
            </a:r>
            <a:endParaRPr lang="en-US" dirty="0"/>
          </a:p>
        </p:txBody>
      </p:sp>
      <p:sp>
        <p:nvSpPr>
          <p:cNvPr id="3" name="Content Placeholder 2">
            <a:extLst>
              <a:ext uri="{FF2B5EF4-FFF2-40B4-BE49-F238E27FC236}">
                <a16:creationId xmlns:a16="http://schemas.microsoft.com/office/drawing/2014/main" id="{430FAEC5-E3EE-432B-9DA6-AC7BCE39188C}"/>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Acronym PHP: </a:t>
            </a:r>
            <a:r>
              <a:rPr lang="en-US" dirty="0">
                <a:solidFill>
                  <a:srgbClr val="FF0000"/>
                </a:solidFill>
                <a:cs typeface="Calibri"/>
              </a:rPr>
              <a:t>Hypertext Preprocessor</a:t>
            </a:r>
          </a:p>
          <a:p>
            <a:pPr marL="0" indent="0">
              <a:buNone/>
            </a:pPr>
            <a:r>
              <a:rPr lang="en-US" dirty="0">
                <a:cs typeface="Calibri"/>
              </a:rPr>
              <a:t>Simple definition: </a:t>
            </a:r>
          </a:p>
          <a:p>
            <a:pPr marL="0" indent="0">
              <a:buNone/>
            </a:pPr>
            <a:r>
              <a:rPr lang="en-US" dirty="0">
                <a:cs typeface="Calibri"/>
              </a:rPr>
              <a:t>PHP is a </a:t>
            </a:r>
            <a:r>
              <a:rPr lang="en-US" b="1" dirty="0">
                <a:solidFill>
                  <a:schemeClr val="accent1"/>
                </a:solidFill>
                <a:cs typeface="Calibri"/>
              </a:rPr>
              <a:t>scripting language</a:t>
            </a:r>
            <a:r>
              <a:rPr lang="en-US" dirty="0">
                <a:cs typeface="Calibri"/>
              </a:rPr>
              <a:t> that runs at the server side rather than the client side, that is built for website development</a:t>
            </a:r>
          </a:p>
          <a:p>
            <a:pPr marL="0" indent="0">
              <a:buNone/>
            </a:pPr>
            <a:r>
              <a:rPr lang="en-US" dirty="0">
                <a:cs typeface="Calibri"/>
              </a:rPr>
              <a:t>It is also known as the loose language – meaning that it's a language you run in your website even though it doesn’t make sense.</a:t>
            </a:r>
          </a:p>
          <a:p>
            <a:pPr marL="0" indent="0">
              <a:buNone/>
            </a:pPr>
            <a:endParaRPr lang="en-US" dirty="0">
              <a:cs typeface="Calibri"/>
            </a:endParaRPr>
          </a:p>
        </p:txBody>
      </p:sp>
    </p:spTree>
    <p:extLst>
      <p:ext uri="{BB962C8B-B14F-4D97-AF65-F5344CB8AC3E}">
        <p14:creationId xmlns:p14="http://schemas.microsoft.com/office/powerpoint/2010/main" val="393933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D39F-B009-4F68-9C74-3B422029E522}"/>
              </a:ext>
            </a:extLst>
          </p:cNvPr>
          <p:cNvSpPr>
            <a:spLocks noGrp="1"/>
          </p:cNvSpPr>
          <p:nvPr>
            <p:ph type="title"/>
          </p:nvPr>
        </p:nvSpPr>
        <p:spPr/>
        <p:txBody>
          <a:bodyPr/>
          <a:lstStyle/>
          <a:p>
            <a:r>
              <a:rPr lang="en-US" dirty="0">
                <a:cs typeface="Calibri Light"/>
              </a:rPr>
              <a:t>Why learn PHP</a:t>
            </a:r>
            <a:endParaRPr lang="en-US" dirty="0"/>
          </a:p>
        </p:txBody>
      </p:sp>
      <p:sp>
        <p:nvSpPr>
          <p:cNvPr id="3" name="Content Placeholder 2">
            <a:extLst>
              <a:ext uri="{FF2B5EF4-FFF2-40B4-BE49-F238E27FC236}">
                <a16:creationId xmlns:a16="http://schemas.microsoft.com/office/drawing/2014/main" id="{D22BA35B-A881-40ED-9340-FA24AC66D478}"/>
              </a:ext>
            </a:extLst>
          </p:cNvPr>
          <p:cNvSpPr>
            <a:spLocks noGrp="1"/>
          </p:cNvSpPr>
          <p:nvPr>
            <p:ph idx="1"/>
          </p:nvPr>
        </p:nvSpPr>
        <p:spPr/>
        <p:txBody>
          <a:bodyPr vert="horz" lIns="91440" tIns="45720" rIns="91440" bIns="45720" rtlCol="0" anchor="t">
            <a:normAutofit fontScale="92500" lnSpcReduction="20000"/>
          </a:bodyPr>
          <a:lstStyle/>
          <a:p>
            <a:r>
              <a:rPr lang="en-US" b="1" dirty="0"/>
              <a:t>Easy to Get Started with:</a:t>
            </a:r>
            <a:endParaRPr lang="en-US" dirty="0"/>
          </a:p>
          <a:p>
            <a:pPr marL="0" indent="0">
              <a:buNone/>
            </a:pPr>
            <a:r>
              <a:rPr lang="en-US" dirty="0">
                <a:ea typeface="+mn-lt"/>
                <a:cs typeface="+mn-lt"/>
              </a:rPr>
              <a:t>PHP was designed to make web development easier, and many beginners find it effortless to pick up and get started with. In fact, PHP code was so easy to pick up, many non-programmers end up being able to hack PHP code together without truly understanding the code. While good programmers will never copy and paste code they don't understand, this speaks volumes about how easy it is to pick up PHP.</a:t>
            </a:r>
          </a:p>
          <a:p>
            <a:r>
              <a:rPr lang="en-US" b="1" dirty="0">
                <a:ea typeface="+mn-lt"/>
                <a:cs typeface="+mn-lt"/>
              </a:rPr>
              <a:t>Flexible</a:t>
            </a:r>
          </a:p>
          <a:p>
            <a:pPr marL="0" indent="0">
              <a:buNone/>
            </a:pPr>
            <a:r>
              <a:rPr lang="en-US" dirty="0">
                <a:ea typeface="+mn-lt"/>
                <a:cs typeface="+mn-lt"/>
              </a:rPr>
              <a:t>PHP is a dynamically typed language. This means there are no hard rules on how to build features, and you'll have more flexibility solving problems using different methods. Furthermore, PHP is also more forgiving of errors, so you'll still be able to compile and run your program until you hit the problematic part.</a:t>
            </a:r>
            <a:endParaRPr lang="en-US" b="1" dirty="0">
              <a:cs typeface="Calibri" panose="020F0502020204030204"/>
            </a:endParaRPr>
          </a:p>
        </p:txBody>
      </p:sp>
    </p:spTree>
    <p:extLst>
      <p:ext uri="{BB962C8B-B14F-4D97-AF65-F5344CB8AC3E}">
        <p14:creationId xmlns:p14="http://schemas.microsoft.com/office/powerpoint/2010/main" val="422836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FEA2-6165-496D-AB9F-DBB0C9CF1231}"/>
              </a:ext>
            </a:extLst>
          </p:cNvPr>
          <p:cNvSpPr>
            <a:spLocks noGrp="1"/>
          </p:cNvSpPr>
          <p:nvPr>
            <p:ph type="title"/>
          </p:nvPr>
        </p:nvSpPr>
        <p:spPr/>
        <p:txBody>
          <a:bodyPr/>
          <a:lstStyle/>
          <a:p>
            <a:r>
              <a:rPr lang="en-US" dirty="0">
                <a:cs typeface="Calibri Light"/>
              </a:rPr>
              <a:t>Very important tips before starting PHP</a:t>
            </a:r>
            <a:endParaRPr lang="en-US" dirty="0"/>
          </a:p>
        </p:txBody>
      </p:sp>
      <p:sp>
        <p:nvSpPr>
          <p:cNvPr id="3" name="Content Placeholder 2">
            <a:extLst>
              <a:ext uri="{FF2B5EF4-FFF2-40B4-BE49-F238E27FC236}">
                <a16:creationId xmlns:a16="http://schemas.microsoft.com/office/drawing/2014/main" id="{70C94315-5992-4995-870C-CA80F8CF6A89}"/>
              </a:ext>
            </a:extLst>
          </p:cNvPr>
          <p:cNvSpPr>
            <a:spLocks noGrp="1"/>
          </p:cNvSpPr>
          <p:nvPr>
            <p:ph idx="1"/>
          </p:nvPr>
        </p:nvSpPr>
        <p:spPr/>
        <p:txBody>
          <a:bodyPr vert="horz" lIns="91440" tIns="45720" rIns="91440" bIns="45720" rtlCol="0" anchor="t">
            <a:normAutofit fontScale="77500" lnSpcReduction="20000"/>
          </a:bodyPr>
          <a:lstStyle/>
          <a:p>
            <a:r>
              <a:rPr lang="en-US" b="1" dirty="0"/>
              <a:t>Be confident you want to learn PHP</a:t>
            </a:r>
            <a:endParaRPr lang="en-US" dirty="0">
              <a:cs typeface="Calibri" panose="020F0502020204030204"/>
            </a:endParaRPr>
          </a:p>
          <a:p>
            <a:r>
              <a:rPr lang="en-US" b="1" dirty="0"/>
              <a:t>Keep your projects in mind</a:t>
            </a:r>
            <a:endParaRPr lang="en-US" dirty="0">
              <a:cs typeface="Calibri"/>
            </a:endParaRPr>
          </a:p>
          <a:p>
            <a:r>
              <a:rPr lang="en-US" b="1" dirty="0"/>
              <a:t>Learn HTML first</a:t>
            </a:r>
            <a:endParaRPr lang="en-US" dirty="0">
              <a:cs typeface="Calibri"/>
            </a:endParaRPr>
          </a:p>
          <a:p>
            <a:r>
              <a:rPr lang="en-US" b="1" dirty="0"/>
              <a:t>Active learning over passive</a:t>
            </a:r>
            <a:endParaRPr lang="en-US" dirty="0">
              <a:cs typeface="Calibri"/>
            </a:endParaRPr>
          </a:p>
          <a:p>
            <a:r>
              <a:rPr lang="en-US" b="1" dirty="0"/>
              <a:t>Don't be afraid to break things</a:t>
            </a:r>
            <a:endParaRPr lang="en-US" dirty="0">
              <a:cs typeface="Calibri"/>
            </a:endParaRPr>
          </a:p>
          <a:p>
            <a:r>
              <a:rPr lang="en-US" b="1" dirty="0"/>
              <a:t>Turn on Error Reporting in PHP.ini</a:t>
            </a:r>
            <a:endParaRPr lang="en-US" dirty="0">
              <a:cs typeface="Calibri"/>
            </a:endParaRPr>
          </a:p>
          <a:p>
            <a:r>
              <a:rPr lang="en-US" b="1" dirty="0"/>
              <a:t>Be careful with the syntax</a:t>
            </a:r>
            <a:endParaRPr lang="en-US" dirty="0">
              <a:cs typeface="Calibri"/>
            </a:endParaRPr>
          </a:p>
          <a:p>
            <a:r>
              <a:rPr lang="en-US" b="1" dirty="0"/>
              <a:t>Keep your code readable</a:t>
            </a:r>
            <a:endParaRPr lang="en-US" dirty="0">
              <a:cs typeface="Calibri"/>
            </a:endParaRPr>
          </a:p>
          <a:p>
            <a:r>
              <a:rPr lang="en-US" b="1" dirty="0"/>
              <a:t>Try to solve problems yourself</a:t>
            </a:r>
            <a:endParaRPr lang="en-US" dirty="0"/>
          </a:p>
          <a:p>
            <a:pPr marL="0" indent="0">
              <a:buNone/>
            </a:pPr>
            <a:r>
              <a:rPr lang="en-US" b="1" dirty="0">
                <a:solidFill>
                  <a:schemeClr val="accent1">
                    <a:lumMod val="75000"/>
                  </a:schemeClr>
                </a:solidFill>
              </a:rPr>
              <a:t>NB: The</a:t>
            </a:r>
            <a:r>
              <a:rPr lang="en-US" b="1" dirty="0">
                <a:solidFill>
                  <a:schemeClr val="accent1">
                    <a:lumMod val="75000"/>
                  </a:schemeClr>
                </a:solidFill>
                <a:ea typeface="+mn-lt"/>
                <a:cs typeface="+mn-lt"/>
              </a:rPr>
              <a:t> tips in this guide will help to prepare you to be a better PHP student, and ensure a more efficient learning process if followed correctly. While most of these tips are aimed at those at the start of their quest to learn how to use PHP, some will prove useful for those at a more advanced stage of their PHP education.</a:t>
            </a:r>
            <a:endParaRPr lang="en-US" b="1" dirty="0">
              <a:solidFill>
                <a:schemeClr val="accent1">
                  <a:lumMod val="75000"/>
                </a:schemeClr>
              </a:solidFill>
              <a:cs typeface="Calibri"/>
            </a:endParaRPr>
          </a:p>
          <a:p>
            <a:endParaRPr lang="en-US" b="1" dirty="0">
              <a:solidFill>
                <a:schemeClr val="accent1">
                  <a:lumMod val="75000"/>
                </a:schemeClr>
              </a:solidFill>
              <a:cs typeface="Calibri"/>
            </a:endParaRPr>
          </a:p>
        </p:txBody>
      </p:sp>
    </p:spTree>
    <p:extLst>
      <p:ext uri="{BB962C8B-B14F-4D97-AF65-F5344CB8AC3E}">
        <p14:creationId xmlns:p14="http://schemas.microsoft.com/office/powerpoint/2010/main" val="29544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0389A-2CDC-49BF-915F-1A46EB370A19}"/>
              </a:ext>
            </a:extLst>
          </p:cNvPr>
          <p:cNvSpPr>
            <a:spLocks noGrp="1"/>
          </p:cNvSpPr>
          <p:nvPr>
            <p:ph type="title"/>
          </p:nvPr>
        </p:nvSpPr>
        <p:spPr/>
        <p:txBody>
          <a:bodyPr/>
          <a:lstStyle/>
          <a:p>
            <a:r>
              <a:rPr lang="en-US" dirty="0">
                <a:cs typeface="Calibri Light"/>
              </a:rPr>
              <a:t>Requirements</a:t>
            </a:r>
            <a:endParaRPr lang="en-US" dirty="0"/>
          </a:p>
        </p:txBody>
      </p:sp>
      <p:sp>
        <p:nvSpPr>
          <p:cNvPr id="3" name="Content Placeholder 2">
            <a:extLst>
              <a:ext uri="{FF2B5EF4-FFF2-40B4-BE49-F238E27FC236}">
                <a16:creationId xmlns:a16="http://schemas.microsoft.com/office/drawing/2014/main" id="{AE7F68B0-FFAA-49DE-AFA5-858623B9A8D5}"/>
              </a:ext>
            </a:extLst>
          </p:cNvPr>
          <p:cNvSpPr>
            <a:spLocks noGrp="1"/>
          </p:cNvSpPr>
          <p:nvPr>
            <p:ph idx="1"/>
          </p:nvPr>
        </p:nvSpPr>
        <p:spPr/>
        <p:txBody>
          <a:bodyPr vert="horz" lIns="91440" tIns="45720" rIns="91440" bIns="45720" rtlCol="0" anchor="t">
            <a:normAutofit/>
          </a:bodyPr>
          <a:lstStyle/>
          <a:p>
            <a:pPr marL="0" indent="0">
              <a:buNone/>
            </a:pPr>
            <a:r>
              <a:rPr lang="en-US" sz="3600" b="1" dirty="0">
                <a:cs typeface="Calibri" panose="020F0502020204030204"/>
              </a:rPr>
              <a:t>- HTML Knowledge.</a:t>
            </a:r>
            <a:endParaRPr lang="en-US" dirty="0"/>
          </a:p>
          <a:p>
            <a:pPr marL="0" indent="0">
              <a:buNone/>
            </a:pPr>
            <a:r>
              <a:rPr lang="en-US" sz="3600" b="1" dirty="0">
                <a:cs typeface="Calibri" panose="020F0502020204030204"/>
              </a:rPr>
              <a:t>-Server that can run our php</a:t>
            </a:r>
          </a:p>
          <a:p>
            <a:pPr marL="0" indent="0">
              <a:buNone/>
            </a:pPr>
            <a:r>
              <a:rPr lang="en-US" sz="3600" b="1" dirty="0">
                <a:cs typeface="Calibri" panose="020F0502020204030204"/>
              </a:rPr>
              <a:t>-Text Editor.</a:t>
            </a:r>
          </a:p>
          <a:p>
            <a:pPr marL="0" indent="0">
              <a:buNone/>
            </a:pPr>
            <a:r>
              <a:rPr lang="en-US" sz="3600" b="1" dirty="0">
                <a:cs typeface="Calibri" panose="020F0502020204030204"/>
              </a:rPr>
              <a:t>-Web browser</a:t>
            </a:r>
          </a:p>
          <a:p>
            <a:pPr marL="0" indent="0">
              <a:buNone/>
            </a:pPr>
            <a:r>
              <a:rPr lang="en-US" sz="3600" b="1" dirty="0">
                <a:cs typeface="Calibri" panose="020F0502020204030204"/>
              </a:rPr>
              <a:t>THAT’S ALL YOU NEED</a:t>
            </a:r>
          </a:p>
        </p:txBody>
      </p:sp>
    </p:spTree>
    <p:extLst>
      <p:ext uri="{BB962C8B-B14F-4D97-AF65-F5344CB8AC3E}">
        <p14:creationId xmlns:p14="http://schemas.microsoft.com/office/powerpoint/2010/main" val="5713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74F5-E527-48D7-893E-45738BD41EB0}"/>
              </a:ext>
            </a:extLst>
          </p:cNvPr>
          <p:cNvSpPr>
            <a:spLocks noGrp="1"/>
          </p:cNvSpPr>
          <p:nvPr>
            <p:ph type="title"/>
          </p:nvPr>
        </p:nvSpPr>
        <p:spPr/>
        <p:txBody>
          <a:bodyPr/>
          <a:lstStyle/>
          <a:p>
            <a:r>
              <a:rPr lang="en-US" dirty="0">
                <a:cs typeface="Calibri Light"/>
              </a:rPr>
              <a:t>INSTALLATION OF LOCAL SERVER</a:t>
            </a:r>
            <a:endParaRPr lang="en-US" dirty="0"/>
          </a:p>
        </p:txBody>
      </p:sp>
      <p:sp>
        <p:nvSpPr>
          <p:cNvPr id="3" name="Text Placeholder 2">
            <a:extLst>
              <a:ext uri="{FF2B5EF4-FFF2-40B4-BE49-F238E27FC236}">
                <a16:creationId xmlns:a16="http://schemas.microsoft.com/office/drawing/2014/main" id="{2A8B40AB-F392-4F9F-AC53-BD36A32DB3FC}"/>
              </a:ext>
            </a:extLst>
          </p:cNvPr>
          <p:cNvSpPr>
            <a:spLocks noGrp="1"/>
          </p:cNvSpPr>
          <p:nvPr>
            <p:ph type="body" idx="1"/>
          </p:nvPr>
        </p:nvSpPr>
        <p:spPr/>
        <p:txBody>
          <a:bodyPr vert="horz" lIns="91440" tIns="45720" rIns="91440" bIns="45720" rtlCol="0" anchor="t">
            <a:normAutofit/>
          </a:bodyPr>
          <a:lstStyle/>
          <a:p>
            <a:r>
              <a:rPr lang="en-US" dirty="0">
                <a:cs typeface="Calibri"/>
              </a:rPr>
              <a:t>Download links: </a:t>
            </a:r>
          </a:p>
          <a:p>
            <a:r>
              <a:rPr lang="en-US" dirty="0">
                <a:cs typeface="Calibri"/>
              </a:rPr>
              <a:t>Server:</a:t>
            </a:r>
            <a:r>
              <a:rPr lang="en-US" dirty="0">
                <a:ea typeface="+mn-lt"/>
                <a:cs typeface="+mn-lt"/>
              </a:rPr>
              <a:t> </a:t>
            </a:r>
            <a:r>
              <a:rPr lang="en-US" dirty="0">
                <a:ea typeface="+mn-lt"/>
                <a:cs typeface="+mn-lt"/>
                <a:hlinkClick r:id="rId2"/>
              </a:rPr>
              <a:t>https://www.apachefriends.org/index.html</a:t>
            </a:r>
            <a:endParaRPr lang="en-US" dirty="0">
              <a:hlinkClick r:id="rId2"/>
            </a:endParaRPr>
          </a:p>
          <a:p>
            <a:r>
              <a:rPr lang="en-US" dirty="0">
                <a:ea typeface="+mn-lt"/>
                <a:cs typeface="+mn-lt"/>
              </a:rPr>
              <a:t>Text Editor: </a:t>
            </a:r>
            <a:r>
              <a:rPr lang="en-US" dirty="0">
                <a:ea typeface="+mn-lt"/>
                <a:cs typeface="+mn-lt"/>
                <a:hlinkClick r:id="rId3"/>
              </a:rPr>
              <a:t>https://www.sublimetext.com/3</a:t>
            </a:r>
            <a:endParaRPr lang="en-US"/>
          </a:p>
          <a:p>
            <a:endParaRPr lang="en-US" dirty="0">
              <a:cs typeface="Calibri"/>
            </a:endParaRPr>
          </a:p>
        </p:txBody>
      </p:sp>
    </p:spTree>
    <p:extLst>
      <p:ext uri="{BB962C8B-B14F-4D97-AF65-F5344CB8AC3E}">
        <p14:creationId xmlns:p14="http://schemas.microsoft.com/office/powerpoint/2010/main" val="2221807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PHP PROGRAMMING FOR ABSOLUTE BEGINNERS</vt:lpstr>
      <vt:lpstr>INTRO TO PHP - TYPES</vt:lpstr>
      <vt:lpstr>What is PHP</vt:lpstr>
      <vt:lpstr>Why learn PHP</vt:lpstr>
      <vt:lpstr>Very important tips before starting PHP</vt:lpstr>
      <vt:lpstr>Requirements</vt:lpstr>
      <vt:lpstr>INSTALLATION OF LOCAL SERVER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192</cp:revision>
  <dcterms:created xsi:type="dcterms:W3CDTF">2020-08-10T09:39:55Z</dcterms:created>
  <dcterms:modified xsi:type="dcterms:W3CDTF">2020-08-10T19:15:11Z</dcterms:modified>
</cp:coreProperties>
</file>